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3E5BBED-1233-4C30-A3B2-89C4D60A74ED}">
          <p14:sldIdLst>
            <p14:sldId id="276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35E"/>
    <a:srgbClr val="F25C5A"/>
    <a:srgbClr val="F2BF5A"/>
    <a:srgbClr val="7C7F80"/>
    <a:srgbClr val="32353A"/>
    <a:srgbClr val="97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B3DE2-518E-42E6-9501-7248532CA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200EC6-810D-46C3-975D-EB2A45F97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60C4D9-6D01-4586-BC27-BB82D4F8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5135B-F9CB-4082-B8FC-BF469971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1DB779-0BDD-404C-B76C-45179351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66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FC376-45B2-49BC-8AD0-2F224FA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EB8DCB-0D1E-49C1-9F1B-12C04AC54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ED442B-8796-4E5F-8EC9-05BBE668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1ABDB-6402-44F1-A919-DC3A8550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BE0781-C246-4B18-A1DB-0A01081E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2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63A8636-8C3C-4C86-A473-A1197125C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5F1748-8E27-471B-B738-B2C98FA8F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AF369A-B0DE-4D85-8633-28B3F586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1B5734-F655-4B08-9609-1269441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66A565-702E-4FCD-A2E3-353F87B6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8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1D7BA-27E6-4675-BC43-265F6D67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AF8B2-86C9-4653-8922-C959AFAA1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A7033D-FE11-42A0-B33E-150A13A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DB3247-A557-48D4-B3CF-F25BE4BA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4DA869-D4E9-4C1D-9065-B704C80A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8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CC590-4904-4935-8108-0B0E42ED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D04EA4-C23B-4D1C-AC20-EE06BA778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14A03-513F-4F81-8E38-B3DCB815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2F8D5-495E-405D-B676-2CB6033D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1787A-64A3-47DB-BE54-4EA37AC4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12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1FD89-1486-4E5E-906C-19CEED71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0043B-7317-4CF3-B55D-35A5F327C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85941D-3880-421C-BAB2-7BA3655A5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E57D35-17B5-4526-B7F5-7BD3AD6C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2FC4AA-8CEE-497C-AB9E-F1FD8508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C31B4D-ED92-49C6-A87D-17FFDDD0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2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CE9C3-8A2B-4176-840C-1F38F44D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F724EB-7971-4156-86E2-1CB5F786D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16D83A-97F8-4100-973D-3F2B1492D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D95F25-393D-4DA3-B2D6-D2EF776BF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83B1FE-07B0-4052-B42C-00BED348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A98F50-D157-45AA-B01A-DD2CEAFA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BCF63E-5205-474D-9C8C-DF50F9BE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647D3B-5536-4D25-879F-D379A1B8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6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5F0D4-DF4D-49BA-BA80-2571E0A5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0BA3CB-2C80-4702-A335-FC621FA8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EAF88F-F8AA-4615-8B97-D1F71C77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DF14CF-FEDA-4330-B6F6-CE10006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98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3CBAAA-B48E-486E-A90F-4E9A116A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544DE7-FDC6-4A2C-81BC-1C1CE684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D7E2C7-982D-4712-92BF-D5EAB5A0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6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B89CA-608B-494F-865D-3F6AC55D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45F45-2CD9-422F-8311-6BA02C13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A35157-D1D3-4834-A24D-193A4DE06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9FE9DF-794D-4B06-867F-0F56142D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639040-DB5D-41D8-8FC7-D79DC41C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596F37-B3A3-4E20-B2F9-826A56A0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89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746A6-9E09-45D3-8B38-E5A31477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B48C23-9F4D-452E-8EB1-09967F969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036851-39A6-4E4E-B850-59D52245F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D9D85F-8E0E-4DB5-A355-61E22F7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A52DDF-8926-42D4-88C3-470E3A4D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961595-9B9C-4CE5-B54C-69F98209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1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D41AB1-A5E4-4B32-B260-073ABE10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61D60F-935F-4980-9207-56DBF331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0189FE-B139-4086-96A5-E36876DC8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2D1A-C225-4286-B268-5B2D95B351E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DBF18-10F2-4E6D-9439-FF92BAD5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C98B5-D444-4CF5-B812-A7B7A0484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15F8-D302-497F-976E-F73AAEE49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9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66937" y="451947"/>
            <a:ext cx="1017030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8800" b="1" dirty="0"/>
          </a:p>
          <a:p>
            <a:pPr algn="ctr"/>
            <a:r>
              <a:rPr lang="fr-FR" sz="8800" b="1" dirty="0"/>
              <a:t>QUIZZ </a:t>
            </a:r>
          </a:p>
          <a:p>
            <a:pPr algn="ctr"/>
            <a:r>
              <a:rPr lang="fr-FR" sz="8800" b="1" dirty="0"/>
              <a:t>sur </a:t>
            </a:r>
          </a:p>
          <a:p>
            <a:pPr algn="ctr"/>
            <a:r>
              <a:rPr lang="fr-FR" sz="8800" b="1" dirty="0"/>
              <a:t>les applications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BDE51F-1B29-4DFD-AC50-8CC4CE3A0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modifications des recommandations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81EDD02-09E4-4EA8-8101-05AF1037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63" y="1706336"/>
            <a:ext cx="10310632" cy="41543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1D341E-B4AE-4240-99A3-60DAA0DAF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5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modifications des recommandations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CDD6F0-E065-41DC-A717-4A3DA372D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91" y="1624692"/>
            <a:ext cx="10594617" cy="43646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C409F2-62E5-4633-A46D-3BD541D2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EBDE51F-1B29-4DFD-AC50-8CC4CE3A0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37433E-9922-4EDE-A2C8-BA779A63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55" y="1275275"/>
            <a:ext cx="10328890" cy="45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modifications des recommandations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C4B175-1181-47A1-B9E8-8AA44EC9E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36" y="1243328"/>
            <a:ext cx="10812910" cy="56146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0C44E8-9ED9-4DD1-9025-558AAC824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0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b="1" dirty="0"/>
              <a:t>modifications</a:t>
            </a:r>
            <a:r>
              <a:rPr lang="fr-FR" dirty="0"/>
              <a:t> des recommandations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54584B-7BAE-469E-BC8B-4DA3E06B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1642324"/>
            <a:ext cx="10148208" cy="41064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488C9E-3412-4A59-82B0-FAE45AA09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modifications des recommandations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07A70D-B47E-4BDE-AB86-AEA9E7BD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1691946"/>
            <a:ext cx="10768617" cy="48544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B44567-1B65-4C71-9A00-2A52EA21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modifications des recommandations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79012C-F402-4BF4-9C0C-B94686BE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21" y="1623086"/>
            <a:ext cx="10612286" cy="42051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DDBE69-CE6F-458B-B0DC-FEC3835ED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6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modifications des recommandations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F06A8B-7B6A-4F96-9E6D-22ACE9AF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21" y="1240971"/>
            <a:ext cx="10375213" cy="52852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D8BEC2-2FF6-4E7B-9F59-450C8C92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8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modifications des recommandations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DA76F8-0F8C-4040-8509-A85D6873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54" y="1608364"/>
            <a:ext cx="10476891" cy="46859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E09B4D-07A6-47A0-9A4D-9965E09D8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3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D00442-1E34-4BC8-B2C1-526AAF75CDB3}"/>
              </a:ext>
            </a:extLst>
          </p:cNvPr>
          <p:cNvSpPr txBox="1"/>
          <p:nvPr/>
        </p:nvSpPr>
        <p:spPr>
          <a:xfrm>
            <a:off x="408215" y="418391"/>
            <a:ext cx="70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modifications des recommandations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84EB09-C877-4F89-A2DE-29C83BC2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28" y="1759296"/>
            <a:ext cx="10025743" cy="4280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3C129A-23AA-4925-B22B-0B0FFC513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3" y="100492"/>
            <a:ext cx="887874" cy="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66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 FPSC 2024 avec macro.potm" id="{7BFF4BFE-92C0-4D99-843F-85D24E31750D}" vid="{8C63A87F-AFC6-4722-98C7-238A0A302F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1-FC FPSC 2024 avec macro</Template>
  <TotalTime>4</TotalTime>
  <Words>40</Words>
  <Application>Microsoft Office PowerPoint</Application>
  <PresentationFormat>Grand écran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Mireille Chaumeil-morvan</dc:creator>
  <cp:lastModifiedBy>Mireille Chaumeil-morvan</cp:lastModifiedBy>
  <cp:revision>2</cp:revision>
  <dcterms:created xsi:type="dcterms:W3CDTF">2024-12-09T12:20:58Z</dcterms:created>
  <dcterms:modified xsi:type="dcterms:W3CDTF">2024-12-09T12:26:51Z</dcterms:modified>
</cp:coreProperties>
</file>